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6" r:id="rId5"/>
    <p:sldId id="260" r:id="rId6"/>
    <p:sldId id="267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2023 – 2024</a:t>
            </a:r>
          </a:p>
          <a:p>
            <a:pPr algn="ctr"/>
            <a:r>
              <a:rPr lang="fr-FR" sz="4800" dirty="0"/>
              <a:t>Manche 2 – Niveau 1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412577" y="2045544"/>
            <a:ext cx="1136684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b="1" u="sng" dirty="0"/>
              <a:t>La librairie :</a:t>
            </a:r>
            <a:r>
              <a:rPr lang="fr-FR" sz="4000" dirty="0"/>
              <a:t> Sami a 14 euros dans son porte-monnaie. Dans la librairie, il achète un livre qui coûte 4 euros. Combien Sami a-t-il d’argent maintenant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183327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962122" y="2045544"/>
            <a:ext cx="10267756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b="1" u="sng" dirty="0"/>
              <a:t>Le bus :</a:t>
            </a:r>
            <a:r>
              <a:rPr lang="fr-FR" sz="4000" dirty="0"/>
              <a:t> Il y avait 10 personnes dans le bus. A l’arrêt, 6 personnes descendent. Combien y a-t-il de personnes quand le bus démarre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420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57833" y="2045544"/>
            <a:ext cx="10876334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b="1" u="sng" dirty="0"/>
              <a:t>Les billes :</a:t>
            </a:r>
            <a:r>
              <a:rPr lang="fr-FR" sz="4000" dirty="0"/>
              <a:t> Pierre va en récréation avec un sac de 12 billes. A la fin de la récréation il a 7 billes. Combien a-t-il perdu de billes pendant la récréation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44935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65129" y="2045544"/>
            <a:ext cx="1086174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b="1" u="sng" dirty="0"/>
              <a:t>Les billes :</a:t>
            </a:r>
            <a:r>
              <a:rPr lang="fr-FR" sz="4000" dirty="0"/>
              <a:t> Pierre va en récréation avec un sac de 15 billes. A la fin de la récréation il a 8 billes. Combien a-t-il perdu de billes pendant la récréation 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65129" y="2045544"/>
            <a:ext cx="1086174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b="1" u="sng" dirty="0"/>
              <a:t>Les billes :</a:t>
            </a:r>
            <a:r>
              <a:rPr lang="fr-FR" sz="4000" dirty="0"/>
              <a:t> Pierre va en récréation avec un sac de 16 billes. A la fin de la récréation il a 6 billes. Combien a-t-il perdu de billes pendant la récréation 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1900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07494" y="2045544"/>
            <a:ext cx="10977011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b="1" u="sng" dirty="0"/>
              <a:t>Les poussins :</a:t>
            </a:r>
            <a:r>
              <a:rPr lang="fr-FR" sz="4000" dirty="0"/>
              <a:t> Hier soir, dans le poulailler, le fermier avait 7 poussins. Ce matin, il a trouvé 14 poussins. Combien de poussins sont nés pendant la nuit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119445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07494" y="2045544"/>
            <a:ext cx="10977011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b="1" u="sng" dirty="0"/>
              <a:t>Les poussins :</a:t>
            </a:r>
            <a:r>
              <a:rPr lang="fr-FR" sz="4000" dirty="0"/>
              <a:t> Hier soir, dans le poulailler, le fermier avait 5 poussins. Ce matin, il a trouvé 13 poussins. Combien de poussins sont nés pendant la nuit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967077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15435" y="2045544"/>
            <a:ext cx="9761129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b="1" u="sng" dirty="0"/>
              <a:t>La galette des rois :</a:t>
            </a:r>
            <a:r>
              <a:rPr lang="fr-FR" sz="4000" dirty="0"/>
              <a:t> Maman a coupé la galette des rois en 12 parts. Il n’en reste que 9. Combien de parts ont été mangées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519393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50091" y="2045544"/>
            <a:ext cx="9691818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b="1" u="sng" dirty="0"/>
              <a:t>Les pommes :</a:t>
            </a:r>
            <a:r>
              <a:rPr lang="fr-FR" sz="4000" dirty="0"/>
              <a:t> </a:t>
            </a:r>
            <a:r>
              <a:rPr lang="fr-FR" sz="4000" dirty="0" err="1"/>
              <a:t>Ourdia</a:t>
            </a:r>
            <a:r>
              <a:rPr lang="fr-FR" sz="4000" dirty="0"/>
              <a:t> a acheté 11 pommes. Elle prend 5 pommes pour faire une compote. Combien lui reste-t-il de pommes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13376" y="2045544"/>
            <a:ext cx="9365247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b="1" u="sng" dirty="0"/>
              <a:t>L’omelette :</a:t>
            </a:r>
            <a:r>
              <a:rPr lang="fr-FR" sz="4000" dirty="0"/>
              <a:t> Farid a 12 œufs. Il prend 4 œufs pour faire une omelette. Combien lui reste-t-il d’œufs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1053376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373</Words>
  <Application>Microsoft Office PowerPoint</Application>
  <PresentationFormat>Grand écran</PresentationFormat>
  <Paragraphs>25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5</cp:revision>
  <dcterms:created xsi:type="dcterms:W3CDTF">2023-11-24T11:21:07Z</dcterms:created>
  <dcterms:modified xsi:type="dcterms:W3CDTF">2024-01-15T15:41:15Z</dcterms:modified>
</cp:coreProperties>
</file>